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9" r:id="rId5"/>
    <p:sldId id="264" r:id="rId6"/>
    <p:sldId id="263" r:id="rId7"/>
    <p:sldId id="266" r:id="rId8"/>
    <p:sldId id="265" r:id="rId9"/>
    <p:sldId id="267" r:id="rId10"/>
    <p:sldId id="268" r:id="rId11"/>
    <p:sldId id="269" r:id="rId12"/>
    <p:sldId id="270" r:id="rId13"/>
    <p:sldId id="271" r:id="rId14"/>
    <p:sldId id="26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585" y="420415"/>
            <a:ext cx="11745311" cy="6002762"/>
          </a:xfrm>
        </p:spPr>
        <p:txBody>
          <a:bodyPr>
            <a:noAutofit/>
          </a:bodyPr>
          <a:lstStyle/>
          <a:p>
            <a:pPr algn="ctr"/>
            <a:r>
              <a:rPr lang="be-BY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НАВАГОДНІЯ ПРЫГОДЫ </a:t>
            </a:r>
            <a:r>
              <a:rPr lang="be-BY" sz="11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e-BY" sz="11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e-BY" sz="11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 </a:t>
            </a:r>
            <a:r>
              <a:rPr lang="be-BY" sz="11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КРАІНЕ МАТЭМАТЫКА</a:t>
            </a:r>
            <a:endParaRPr lang="ru-RU" sz="11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atic5.depositphotos.com/1011767/396/i/950/depositphotos_3960467-stock-photo-branch-decorated-for-christm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11" b="3909"/>
          <a:stretch/>
        </p:blipFill>
        <p:spPr bwMode="auto">
          <a:xfrm>
            <a:off x="882868" y="272958"/>
            <a:ext cx="8408276" cy="610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26979" y="3174124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79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kartinki.detki.today/wp-content/uploads/2017/07/bozhja-korovka-risunok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59" y="215407"/>
            <a:ext cx="7373256" cy="641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s://god-2018s.com/wp-content/uploads/2017/11/yolka-detskie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 t="-2170" r="8528"/>
          <a:stretch/>
        </p:blipFill>
        <p:spPr bwMode="auto">
          <a:xfrm>
            <a:off x="1891861" y="115614"/>
            <a:ext cx="5202621" cy="643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im0-tub-by.yandex.net/i?id=724cd3e518a0e0094d45e05beba634fb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636" y="829742"/>
            <a:ext cx="2971168" cy="500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75834" y="2764221"/>
            <a:ext cx="147829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19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19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74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929465">
            <a:off x="317348" y="1048961"/>
            <a:ext cx="10967421" cy="1463040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be-BY" sz="1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МУЛЬТФІЛЬМ</a:t>
            </a:r>
            <a:endParaRPr lang="ru-RU" sz="1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prikolnye-kartinki.ru/img/picture/Jan/01/6c15d90aa13377a29f4381ec94510729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2" t="12023" r="7306"/>
          <a:stretch/>
        </p:blipFill>
        <p:spPr bwMode="auto">
          <a:xfrm>
            <a:off x="516369" y="4696067"/>
            <a:ext cx="1871830" cy="199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ds05.infourok.ru/uploads/ex/04d9/00018b78-5fd22b59/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38" y="3008659"/>
            <a:ext cx="2125045" cy="159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st.depositphotos.com/1526816/1627/v/950/depositphotos_16278867-stock-illustration-an-octop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38" y="4766036"/>
            <a:ext cx="1961194" cy="19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st.depositphotos.com/1967477/3715/v/950/depositphotos_37158737-stock-illustration-cute-octopus-carto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27" y="2251044"/>
            <a:ext cx="4118074" cy="431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s://st.depositphotos.com/1526816/1627/v/950/depositphotos_16278871-stock-illustration-an-octop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370" y="3831336"/>
            <a:ext cx="1587163" cy="15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as2.ftcdn.net/jpg/01/28/18/47/500_F_128184768_OggNyJXi0Vd1Hz1Zy5zMDS0wfDPMzD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89" y="199504"/>
            <a:ext cx="11571890" cy="634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ch110.minsk.edu.by/be/sm.aspx?guid=278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30" y="325820"/>
            <a:ext cx="4701418" cy="541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mg2.freepng.ru/20180418/jcw/kisspng-christmas-ornament-ball-clip-art-5ad6fdc72e2059.62784116152403911118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09" y="1373795"/>
            <a:ext cx="2508770" cy="2954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0350" y="1710747"/>
            <a:ext cx="126348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76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as2.ftcdn.net/jpg/01/28/18/47/500_F_128184768_OggNyJXi0Vd1Hz1Zy5zMDS0wfDPMzD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9" y="262566"/>
            <a:ext cx="11571890" cy="634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7697" y="2490952"/>
            <a:ext cx="1310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ДЗЯКУЙ ЗА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44719" y="2097549"/>
            <a:ext cx="8429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ДЗЯКУЙ ЗА </a:t>
            </a:r>
          </a:p>
          <a:p>
            <a:pPr algn="ctr"/>
            <a:r>
              <a:rPr lang="be-BY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ПРАЦУ !</a:t>
            </a:r>
            <a:endParaRPr lang="ru-RU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59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034" y="861102"/>
            <a:ext cx="11332779" cy="6317464"/>
          </a:xfrm>
        </p:spPr>
        <p:txBody>
          <a:bodyPr>
            <a:normAutofit/>
          </a:bodyPr>
          <a:lstStyle/>
          <a:p>
            <a:pPr algn="ctr"/>
            <a:r>
              <a:rPr lang="be-BY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СКЛАДАННЕ І АДНІМАННЕ </a:t>
            </a:r>
            <a:r>
              <a:rPr lang="be-BY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e-BY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e-BY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 МЕЖАХ ВАСЬМІ</a:t>
            </a:r>
            <a:r>
              <a:rPr lang="be-BY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be-BY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e-BY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ПРАКТЫЧНАЙ  АСНОВЕ</a:t>
            </a:r>
            <a:endParaRPr lang="ru-RU" sz="8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9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pm1.narvii.com/7057/d1b70ae5e7ac995a0e6210a040495c393612d08fr1-717-778v2_uh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83" y="178675"/>
            <a:ext cx="5937682" cy="644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dn2.static1-sima-land.com/items/664052/0/700-n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09" y="178674"/>
            <a:ext cx="5504246" cy="644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6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static.wixstatic.com/media/e78944_c383611bd8bd43ef89342404cab22dbd~mv2_d_2441_2793_s_4_2.png_srz_164_187_85_22_0.50_1.20_0.00_pn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7" y="272120"/>
            <a:ext cx="4508426" cy="514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8717" y="1639614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3016" y="854784"/>
            <a:ext cx="555312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– 4</a:t>
            </a:r>
          </a:p>
          <a:p>
            <a:r>
              <a:rPr lang="be-BY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КУПІЛІ – 2</a:t>
            </a:r>
          </a:p>
          <a:p>
            <a:r>
              <a:rPr lang="be-BY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СТАЛА - ?</a:t>
            </a:r>
          </a:p>
        </p:txBody>
      </p:sp>
    </p:spTree>
    <p:extLst>
      <p:ext uri="{BB962C8B-B14F-4D97-AF65-F5344CB8AC3E}">
        <p14:creationId xmlns:p14="http://schemas.microsoft.com/office/powerpoint/2010/main" val="154495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.pfst.net/2011.02/522411780030294a4bd823fd0f47c1523cd6881cca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61" b="6181"/>
          <a:stretch/>
        </p:blipFill>
        <p:spPr bwMode="auto">
          <a:xfrm>
            <a:off x="3024978" y="395100"/>
            <a:ext cx="6142043" cy="621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30386" y="4309241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355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img2.freepng.ru/20180317/klw/kisspng-santa-claus-christmas-tree-color-vector-christmas-tree-5aad56282b2a07.7580668815213092241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27" y="199697"/>
            <a:ext cx="5475485" cy="632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3504" y="4414345"/>
            <a:ext cx="315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6717" y="1659744"/>
            <a:ext cx="56650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– 6</a:t>
            </a:r>
          </a:p>
          <a:p>
            <a:r>
              <a:rPr lang="be-BY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АДДАЛІ – 2</a:t>
            </a:r>
          </a:p>
          <a:p>
            <a:r>
              <a:rPr lang="be-BY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ЗАСТАЛОСЯ - ?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40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e01.alicdn.com/kf/HTB1ZL_RoER1BeNjy0Fmq6z0wVXaN/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6" y="144286"/>
            <a:ext cx="7241629" cy="64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cdn1.ozone.ru/s3/multimedia-6/60012698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859" y="144286"/>
            <a:ext cx="4472327" cy="635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atic3.depositphotos.com/1000975/197/i/950/depositphotos_1975583-stock-photo-christmas-decoration-on-the-tre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r="12429" b="11592"/>
          <a:stretch/>
        </p:blipFill>
        <p:spPr bwMode="auto">
          <a:xfrm>
            <a:off x="525516" y="268436"/>
            <a:ext cx="9095939" cy="629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67806" y="3331780"/>
            <a:ext cx="45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02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pdb/1899556/b00c78d2-70d2-431c-93a3-bd59c66f24fd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68" y="310055"/>
            <a:ext cx="5057556" cy="611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узел 1"/>
          <p:cNvSpPr/>
          <p:nvPr/>
        </p:nvSpPr>
        <p:spPr>
          <a:xfrm>
            <a:off x="7588468" y="472966"/>
            <a:ext cx="1545021" cy="166063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7588467" y="2264979"/>
            <a:ext cx="1545021" cy="166063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7588467" y="4067502"/>
            <a:ext cx="1545021" cy="166063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396248" y="136635"/>
            <a:ext cx="26696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13800" b="1" dirty="0" smtClean="0"/>
              <a:t>- 8</a:t>
            </a:r>
            <a:endParaRPr lang="ru-RU" sz="13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396247" y="1987300"/>
            <a:ext cx="203521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be-BY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90117" y="3682065"/>
            <a:ext cx="202491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be-BY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33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68</TotalTime>
  <Words>43</Words>
  <Application>Microsoft Office PowerPoint</Application>
  <PresentationFormat>Широкоэкранный</PresentationFormat>
  <Paragraphs>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Tw Cen MT</vt:lpstr>
      <vt:lpstr>Tw Cen MT Condensed</vt:lpstr>
      <vt:lpstr>Wingdings 3</vt:lpstr>
      <vt:lpstr>Интеграл</vt:lpstr>
      <vt:lpstr>НАВАГОДНІЯ ПРЫГОДЫ  Ў КРАІНЕ МАТЭМАТЫКА</vt:lpstr>
      <vt:lpstr>СКЛАДАННЕ І АДНІМАННЕ  Ў МЕЖАХ ВАСЬМІ  НА ПРАКТЫЧНАЙ  АСНОВЕ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МУЛЬТФІЛЬМ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НАВАГОДНІЯ ПРЫГОДЫ Ў КРАІНЕ МАТЭМАТЫКА</dc:title>
  <dc:creator>Пользователь Windows</dc:creator>
  <cp:lastModifiedBy>Пользователь Windows</cp:lastModifiedBy>
  <cp:revision>9</cp:revision>
  <dcterms:created xsi:type="dcterms:W3CDTF">2019-12-16T16:13:58Z</dcterms:created>
  <dcterms:modified xsi:type="dcterms:W3CDTF">2019-12-16T17:23:21Z</dcterms:modified>
</cp:coreProperties>
</file>